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sldIdLst>
    <p:sldId id="256" r:id="rId2"/>
    <p:sldId id="280" r:id="rId3"/>
    <p:sldId id="262" r:id="rId4"/>
    <p:sldId id="263" r:id="rId5"/>
    <p:sldId id="281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5" r:id="rId16"/>
    <p:sldId id="276" r:id="rId17"/>
    <p:sldId id="277" r:id="rId18"/>
    <p:sldId id="282" r:id="rId19"/>
    <p:sldId id="278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1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D058E-DEFE-734D-BA0B-3040EA141F94}" type="slidenum">
              <a:rPr lang="en-GB" altLang="zh-CN"/>
              <a:pPr/>
              <a:t>‹nr.›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8990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1391F-3499-804A-A733-0F8DDD54218C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283348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43417-EB22-B04C-A625-05CC9CB915B4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09338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5"/>
          </a:xfrm>
        </p:spPr>
        <p:txBody>
          <a:bodyPr>
            <a:norm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E0D9F-B903-B248-A023-57D4DA5BD784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050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8E6C7-736C-4D4B-B98A-92DE49144251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32333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FB09B-8D52-2649-B950-A93A4248F52C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4246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CE632-7A79-AA4D-960D-D1E05824E2EA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2435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E1034-31DC-954B-A917-BD3DC8A13B16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20633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EF75D-4118-244B-88C4-A03E7F979FBA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23469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0AFEE-3D39-E64A-9592-B023501D2467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8110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Træk billede til pladsholder, eller klik på symbol for at tilføje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FF490-5A2C-1844-A728-C471D813379E}" type="slidenum">
              <a:rPr lang="en-GB" altLang="zh-CN"/>
              <a:pPr/>
              <a:t>‹nr.›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1097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GB"/>
              <a:t>单击此处编辑母版标题样式</a:t>
            </a:r>
            <a:endParaRPr lang="en-GB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GB"/>
              <a:t>单击此处编辑母版文本样式</a:t>
            </a:r>
            <a:endParaRPr lang="en-GB" altLang="zh-CN"/>
          </a:p>
          <a:p>
            <a:pPr lvl="1"/>
            <a:r>
              <a:rPr lang="zh-CN" altLang="en-GB"/>
              <a:t>第二级</a:t>
            </a:r>
            <a:endParaRPr lang="en-GB" altLang="zh-CN"/>
          </a:p>
          <a:p>
            <a:pPr lvl="2"/>
            <a:r>
              <a:rPr lang="zh-CN" altLang="en-GB"/>
              <a:t>第三级</a:t>
            </a:r>
            <a:endParaRPr lang="en-GB" altLang="zh-CN"/>
          </a:p>
          <a:p>
            <a:pPr lvl="3"/>
            <a:r>
              <a:rPr lang="zh-CN" altLang="en-GB"/>
              <a:t>第四级</a:t>
            </a:r>
            <a:endParaRPr lang="en-GB" altLang="zh-CN"/>
          </a:p>
          <a:p>
            <a:pPr lvl="4"/>
            <a:r>
              <a:rPr lang="zh-CN" altLang="en-GB"/>
              <a:t>第五级</a:t>
            </a:r>
            <a:endParaRPr lang="en-GB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93B539-B7B0-0C41-BB58-3E273C3996D6}" type="slidenum">
              <a:rPr lang="en-GB" altLang="zh-CN"/>
              <a:pPr/>
              <a:t>‹nr.›</a:t>
            </a:fld>
            <a:endParaRPr lang="en-GB" altLang="zh-CN"/>
          </a:p>
        </p:txBody>
      </p:sp>
      <p:pic>
        <p:nvPicPr>
          <p:cNvPr id="1031" name="Picture 7" descr="ppt封面模板蓝色2面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ktangel 2"/>
          <p:cNvSpPr/>
          <p:nvPr userDrawn="1"/>
        </p:nvSpPr>
        <p:spPr>
          <a:xfrm>
            <a:off x="7452320" y="188640"/>
            <a:ext cx="1440160" cy="14115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78751" y="6199697"/>
            <a:ext cx="1296144" cy="464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altLang="zh-CN" sz="3200" dirty="0" smtClean="0"/>
              <a:t>Support to Chinese – Danish RE Technology Innovation and Cooperation</a:t>
            </a:r>
            <a:endParaRPr lang="en-GB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400" dirty="0" smtClean="0"/>
              <a:t>Information meeting in Copenhagen</a:t>
            </a:r>
          </a:p>
          <a:p>
            <a:r>
              <a:rPr lang="en-GB" sz="2400" dirty="0" smtClean="0"/>
              <a:t>1 March 2012</a:t>
            </a:r>
          </a:p>
          <a:p>
            <a:endParaRPr lang="en-GB" sz="1400" dirty="0" smtClean="0"/>
          </a:p>
          <a:p>
            <a:r>
              <a:rPr lang="en-GB" sz="1400" dirty="0" smtClean="0"/>
              <a:t>Kaare Sandholt</a:t>
            </a:r>
          </a:p>
          <a:p>
            <a:r>
              <a:rPr lang="en-GB" sz="1400" dirty="0" smtClean="0"/>
              <a:t>International Advisor – Sino-Danish RED Programme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Solar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Solar heating for district heating systems</a:t>
            </a:r>
            <a:endParaRPr lang="da-DK" smtClean="0"/>
          </a:p>
          <a:p>
            <a:pPr lvl="0"/>
            <a:r>
              <a:rPr lang="en-US" smtClean="0"/>
              <a:t>Testing of solar products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80713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Integration of RE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 planning on provincial and city levels</a:t>
            </a:r>
            <a:endParaRPr lang="da-DK" dirty="0" smtClean="0"/>
          </a:p>
          <a:p>
            <a:pPr lvl="0"/>
            <a:r>
              <a:rPr lang="en-US" dirty="0" smtClean="0"/>
              <a:t>District heating as an integrator of RE</a:t>
            </a:r>
          </a:p>
          <a:p>
            <a:pPr lvl="0"/>
            <a:r>
              <a:rPr lang="en-US" dirty="0" smtClean="0"/>
              <a:t>Institutional barriers and solutions to integration of RE</a:t>
            </a:r>
            <a:endParaRPr lang="da-DK" dirty="0" smtClean="0"/>
          </a:p>
          <a:p>
            <a:r>
              <a:rPr lang="en-US" dirty="0" smtClean="0"/>
              <a:t>RE micro-grid and smart grid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3980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Types of Projects</a:t>
            </a:r>
            <a:endParaRPr lang="en-GB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RED Component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46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</a:t>
            </a:r>
            <a:r>
              <a:rPr lang="en-US" altLang="zh-CN" dirty="0" smtClean="0"/>
              <a:t>types </a:t>
            </a:r>
            <a:r>
              <a:rPr lang="en-US" altLang="zh-CN" dirty="0" smtClean="0"/>
              <a:t>can get support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altLang="zh-CN" dirty="0" smtClean="0"/>
              <a:t>Minor research projects</a:t>
            </a:r>
          </a:p>
          <a:p>
            <a:pPr lvl="1"/>
            <a:r>
              <a:rPr lang="en-US" altLang="zh-CN" dirty="0" smtClean="0"/>
              <a:t>clarify research topics, further basis for cooperation, development of demonstration projects ideas, market investigation etc. </a:t>
            </a:r>
          </a:p>
          <a:p>
            <a:pPr lvl="1"/>
            <a:r>
              <a:rPr lang="en-US" altLang="zh-CN" dirty="0" smtClean="0"/>
              <a:t>Maximum 80% of the total project cost of the project value with a maximum of 1 mill. DKK as support from C2</a:t>
            </a:r>
            <a:endParaRPr lang="zh-CN" altLang="zh-CN" dirty="0" smtClean="0"/>
          </a:p>
          <a:p>
            <a:pPr lvl="0"/>
            <a:r>
              <a:rPr lang="en-US" altLang="zh-CN" dirty="0" smtClean="0"/>
              <a:t>Larger research projects, including pilot demonstration projects. </a:t>
            </a:r>
          </a:p>
          <a:p>
            <a:pPr lvl="1"/>
            <a:r>
              <a:rPr lang="en-US" altLang="zh-CN" dirty="0" smtClean="0"/>
              <a:t>Maximum 50% of the project cost as support from C2</a:t>
            </a:r>
            <a:endParaRPr lang="zh-CN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162274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Evaluation criteria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The projects should promote</a:t>
            </a:r>
          </a:p>
          <a:p>
            <a:pPr lvl="1"/>
            <a:r>
              <a:rPr lang="en-GB" dirty="0" smtClean="0"/>
              <a:t>Strong cooperation between Chinese and Danish companies and institutions, also after the project is finished</a:t>
            </a:r>
          </a:p>
          <a:p>
            <a:pPr lvl="1"/>
            <a:r>
              <a:rPr lang="en-GB" dirty="0" smtClean="0"/>
              <a:t>Innovative development and/or use of renewable energy technologies within the priority areas</a:t>
            </a:r>
            <a:endParaRPr lang="da-DK" dirty="0" smtClean="0"/>
          </a:p>
          <a:p>
            <a:pPr lvl="1"/>
            <a:r>
              <a:rPr lang="en-GB" dirty="0" smtClean="0"/>
              <a:t>High probability for success</a:t>
            </a:r>
            <a:endParaRPr lang="da-DK" dirty="0" smtClean="0"/>
          </a:p>
          <a:p>
            <a:pPr lvl="1"/>
            <a:r>
              <a:rPr lang="en-GB" dirty="0" smtClean="0"/>
              <a:t>Knowledge-creation for involved partners</a:t>
            </a:r>
            <a:r>
              <a:rPr lang="da-DK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098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Cooperation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 smtClean="0"/>
              <a:t>At least one Danish and one Chinese main partner for a proposal</a:t>
            </a:r>
          </a:p>
          <a:p>
            <a:pPr lvl="0"/>
            <a:r>
              <a:rPr lang="en-US" altLang="zh-CN" dirty="0" smtClean="0"/>
              <a:t>Other partners can join the proposal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506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How to Get Support</a:t>
            </a:r>
            <a:endParaRPr lang="en-GB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97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Procedures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altLang="zh-CN" dirty="0" smtClean="0"/>
              <a:t>Project proposal package ready to download from the CNREC web site </a:t>
            </a:r>
            <a:r>
              <a:rPr lang="en-GB" altLang="zh-CN" dirty="0" err="1" smtClean="0"/>
              <a:t>www.cnrec.org.cn</a:t>
            </a:r>
            <a:r>
              <a:rPr lang="en-GB" altLang="zh-CN" dirty="0" smtClean="0"/>
              <a:t> including standard template</a:t>
            </a:r>
          </a:p>
          <a:p>
            <a:r>
              <a:rPr lang="en-GB" dirty="0" smtClean="0"/>
              <a:t>Information meetings in Copenhagen 1 March 2012 and in Beijing 9 March 2012</a:t>
            </a:r>
          </a:p>
          <a:p>
            <a:r>
              <a:rPr lang="en-GB" dirty="0" smtClean="0"/>
              <a:t>No fixed deadline for proposals, but as soon as possible – first comes, first served!</a:t>
            </a:r>
          </a:p>
          <a:p>
            <a:r>
              <a:rPr lang="en-GB" dirty="0" smtClean="0"/>
              <a:t>CNREC evaluates the project – with support from the Danish Energy Agency</a:t>
            </a:r>
          </a:p>
          <a:p>
            <a:r>
              <a:rPr lang="en-GB" dirty="0" smtClean="0"/>
              <a:t>Grants from the Danish Embassy after approval</a:t>
            </a:r>
          </a:p>
          <a:p>
            <a:r>
              <a:rPr lang="en-GB" dirty="0" smtClean="0"/>
              <a:t>Project progress will be monitored by CNREC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208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team up with Chinese partners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existing network and cooperation partners</a:t>
            </a:r>
          </a:p>
          <a:p>
            <a:r>
              <a:rPr lang="en-GB" dirty="0" smtClean="0"/>
              <a:t>Use CNREC or the Danish Embassy as match maker</a:t>
            </a:r>
          </a:p>
          <a:p>
            <a:pPr lvl="1"/>
            <a:r>
              <a:rPr lang="en-GB" dirty="0" smtClean="0"/>
              <a:t>Submit project ideas and requirements for </a:t>
            </a:r>
            <a:r>
              <a:rPr lang="en-GB" smtClean="0"/>
              <a:t>the partner</a:t>
            </a:r>
          </a:p>
        </p:txBody>
      </p:sp>
    </p:spTree>
    <p:extLst>
      <p:ext uri="{BB962C8B-B14F-4D97-AF65-F5344CB8AC3E}">
        <p14:creationId xmlns:p14="http://schemas.microsoft.com/office/powerpoint/2010/main" val="2547379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more information:</a:t>
            </a:r>
          </a:p>
          <a:p>
            <a:r>
              <a:rPr lang="en-US" altLang="zh-CN" dirty="0" smtClean="0"/>
              <a:t>Ms. Han Cuili at </a:t>
            </a:r>
            <a:r>
              <a:rPr lang="en-US" altLang="zh-CN" dirty="0" err="1" smtClean="0"/>
              <a:t>hancuili@cnrec.org.cn</a:t>
            </a:r>
            <a:r>
              <a:rPr lang="en-US" altLang="zh-CN" dirty="0" smtClean="0"/>
              <a:t> 8610-63908086-105</a:t>
            </a:r>
            <a:endParaRPr lang="zh-CN" altLang="zh-CN" dirty="0" smtClean="0"/>
          </a:p>
          <a:p>
            <a:r>
              <a:rPr lang="en-US" altLang="zh-CN" dirty="0" smtClean="0"/>
              <a:t>Mr. Kaare Sandholt at </a:t>
            </a:r>
            <a:r>
              <a:rPr lang="en-US" altLang="zh-CN" dirty="0" err="1" smtClean="0"/>
              <a:t>ks@cnrec.org.cn</a:t>
            </a:r>
            <a:r>
              <a:rPr lang="en-US" altLang="zh-CN" dirty="0" smtClean="0"/>
              <a:t> 8610 6390 8295</a:t>
            </a:r>
            <a:endParaRPr lang="zh-CN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0820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red programme</a:t>
            </a:r>
            <a:endParaRPr lang="en-GB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Short introduction to</a:t>
            </a:r>
            <a:endParaRPr lang="en-GB" dirty="0"/>
          </a:p>
        </p:txBody>
      </p:sp>
      <p:pic>
        <p:nvPicPr>
          <p:cNvPr id="6" name="Billede 5" descr="RED-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502" y="409934"/>
            <a:ext cx="3650996" cy="229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9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Program set-up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altLang="zh-CN" smtClean="0"/>
              <a:t>J</a:t>
            </a:r>
            <a:r>
              <a:rPr lang="en-US" altLang="zh-CN" smtClean="0"/>
              <a:t>ointly developed by the Chinese and Danish governments. </a:t>
            </a:r>
          </a:p>
          <a:p>
            <a:pPr lvl="0"/>
            <a:r>
              <a:rPr lang="en-US" altLang="zh-CN" smtClean="0"/>
              <a:t>The agreement parties </a:t>
            </a:r>
          </a:p>
          <a:p>
            <a:pPr lvl="1"/>
            <a:r>
              <a:rPr lang="en-US" altLang="zh-CN" smtClean="0"/>
              <a:t>the Ministry of Commerce, P.R. China</a:t>
            </a:r>
          </a:p>
          <a:p>
            <a:pPr lvl="1"/>
            <a:r>
              <a:rPr lang="en-US" altLang="zh-CN" smtClean="0"/>
              <a:t>the Royal Embassy of Demark</a:t>
            </a:r>
          </a:p>
          <a:p>
            <a:pPr lvl="0"/>
            <a:r>
              <a:rPr lang="en-US" altLang="zh-CN" smtClean="0"/>
              <a:t>Funding  </a:t>
            </a:r>
          </a:p>
          <a:p>
            <a:pPr lvl="1"/>
            <a:r>
              <a:rPr lang="en-US" altLang="zh-CN" smtClean="0"/>
              <a:t>100 million Danish Kroner by the Danish government</a:t>
            </a:r>
          </a:p>
          <a:p>
            <a:pPr lvl="0"/>
            <a:r>
              <a:rPr lang="en-US" altLang="zh-CN" smtClean="0"/>
              <a:t>Executing agency </a:t>
            </a:r>
          </a:p>
          <a:p>
            <a:pPr lvl="1"/>
            <a:r>
              <a:rPr lang="en-US" altLang="zh-CN" smtClean="0"/>
              <a:t>the National Energy Administration, P. R. China</a:t>
            </a:r>
          </a:p>
          <a:p>
            <a:pPr lvl="0"/>
            <a:r>
              <a:rPr lang="en-US" altLang="zh-CN" smtClean="0"/>
              <a:t>Program period </a:t>
            </a:r>
          </a:p>
          <a:p>
            <a:pPr lvl="1"/>
            <a:r>
              <a:rPr lang="en-US" altLang="zh-CN" smtClean="0"/>
              <a:t>2009 - 2014</a:t>
            </a:r>
            <a:endParaRPr lang="zh-CN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60757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Two components</a:t>
            </a:r>
            <a:endParaRPr lang="en-US" altLang="zh-CN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Component 1</a:t>
            </a:r>
          </a:p>
          <a:p>
            <a:pPr lvl="1"/>
            <a:r>
              <a:rPr lang="en-GB" altLang="zh-CN" smtClean="0"/>
              <a:t>Support to establishment of CNREC and development of technology roadmaps for solar, wind and biomass</a:t>
            </a:r>
            <a:endParaRPr lang="en-US" altLang="zh-CN" smtClean="0"/>
          </a:p>
          <a:p>
            <a:r>
              <a:rPr lang="en-US" altLang="zh-CN" smtClean="0"/>
              <a:t>Component 2</a:t>
            </a:r>
          </a:p>
          <a:p>
            <a:pPr lvl="1"/>
            <a:r>
              <a:rPr lang="en-GB" altLang="zh-CN" smtClean="0"/>
              <a:t>Support to cooperation between Chinese and Danish companies and institutions on innovative RE solutions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0949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CNREC launched 23 February</a:t>
            </a:r>
            <a:endParaRPr lang="en-GB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/>
          <a:srcRect l="-24728" r="-24728"/>
          <a:stretch>
            <a:fillRect/>
          </a:stretch>
        </p:blipFill>
        <p:spPr>
          <a:xfrm>
            <a:off x="457200" y="1600200"/>
            <a:ext cx="8229600" cy="4132263"/>
          </a:xfrm>
        </p:spPr>
      </p:pic>
    </p:spTree>
    <p:extLst>
      <p:ext uri="{BB962C8B-B14F-4D97-AF65-F5344CB8AC3E}">
        <p14:creationId xmlns:p14="http://schemas.microsoft.com/office/powerpoint/2010/main" val="349036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RED Component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mtClean="0"/>
              <a:t>Purpose: </a:t>
            </a:r>
            <a:r>
              <a:rPr lang="en-GB" altLang="zh-CN" smtClean="0"/>
              <a:t>Support to cooperation between Chinese and Danish companies and institutions on innovative RE solutions</a:t>
            </a:r>
          </a:p>
          <a:p>
            <a:endParaRPr lang="en-US" altLang="zh-CN" smtClean="0"/>
          </a:p>
          <a:p>
            <a:r>
              <a:rPr lang="en-US" altLang="zh-CN" smtClean="0"/>
              <a:t>Budget: 30 million DKK (about 34 million RMB) </a:t>
            </a:r>
          </a:p>
          <a:p>
            <a:endParaRPr lang="en-US" altLang="zh-CN" smtClean="0"/>
          </a:p>
          <a:p>
            <a:r>
              <a:rPr lang="en-US" altLang="zh-CN" smtClean="0"/>
              <a:t>Target group: enterprises, institutions, universities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1255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Priority Technology Areas</a:t>
            </a:r>
            <a:endParaRPr lang="en-GB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RED Component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237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Wind energy</a:t>
            </a:r>
            <a:endParaRPr lang="en-GB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Off-shore wind power</a:t>
            </a:r>
          </a:p>
          <a:p>
            <a:pPr lvl="1"/>
            <a:r>
              <a:rPr lang="en-US" smtClean="0"/>
              <a:t>resource assessment</a:t>
            </a:r>
          </a:p>
          <a:p>
            <a:pPr lvl="1"/>
            <a:r>
              <a:rPr lang="en-US" smtClean="0"/>
              <a:t>special issues regarding offshore wind farm in China</a:t>
            </a:r>
            <a:endParaRPr lang="da-DK" smtClean="0"/>
          </a:p>
          <a:p>
            <a:r>
              <a:rPr lang="en-US" smtClean="0"/>
              <a:t>Testing of wind turbines</a:t>
            </a:r>
          </a:p>
          <a:p>
            <a:pPr lvl="1"/>
            <a:r>
              <a:rPr lang="en-US" smtClean="0"/>
              <a:t>focus on large wind turbines</a:t>
            </a:r>
            <a:r>
              <a:rPr lang="da-DK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583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Bioenergy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Biomass: resources assessment, sustainability evaluation, availability analysis</a:t>
            </a:r>
            <a:endParaRPr lang="da-DK" smtClean="0"/>
          </a:p>
          <a:p>
            <a:pPr lvl="0"/>
            <a:r>
              <a:rPr lang="en-US" smtClean="0"/>
              <a:t>Biofuels development and demonstration</a:t>
            </a:r>
            <a:endParaRPr lang="da-DK" smtClean="0"/>
          </a:p>
          <a:p>
            <a:pPr lvl="0"/>
            <a:r>
              <a:rPr lang="en-US" smtClean="0"/>
              <a:t>Biomass for CHP, demonstration</a:t>
            </a:r>
            <a:endParaRPr lang="da-DK" smtClean="0"/>
          </a:p>
          <a:p>
            <a:r>
              <a:rPr lang="en-US" smtClean="0"/>
              <a:t>Biogas demonstration</a:t>
            </a:r>
            <a:r>
              <a:rPr lang="da-DK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203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NREC模板 蓝色 新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宋体"/>
      </a:majorFont>
      <a:minorFont>
        <a:latin typeface="Arial"/>
        <a:ea typeface="宋体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CNREC模板 蓝色 新.pot</Template>
  <TotalTime>157255252</TotalTime>
  <Pages>0</Pages>
  <Words>540</Words>
  <Characters>0</Characters>
  <Application>Microsoft Macintosh PowerPoint</Application>
  <DocSecurity>0</DocSecurity>
  <PresentationFormat>Skærmshow (4:3)</PresentationFormat>
  <Lines>0</Lines>
  <Paragraphs>85</Paragraphs>
  <Slides>19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19</vt:i4>
      </vt:variant>
    </vt:vector>
  </HeadingPairs>
  <TitlesOfParts>
    <vt:vector size="23" baseType="lpstr">
      <vt:lpstr>Arial</vt:lpstr>
      <vt:lpstr>宋体</vt:lpstr>
      <vt:lpstr>Wingdings</vt:lpstr>
      <vt:lpstr>CNREC模板 蓝色 新</vt:lpstr>
      <vt:lpstr>Support to Chinese – Danish RE Technology Innovation and Cooperation</vt:lpstr>
      <vt:lpstr>The red programme</vt:lpstr>
      <vt:lpstr>Program set-up</vt:lpstr>
      <vt:lpstr>Two components</vt:lpstr>
      <vt:lpstr>CNREC launched 23 February</vt:lpstr>
      <vt:lpstr>RED Component 2</vt:lpstr>
      <vt:lpstr>Priority Technology Areas</vt:lpstr>
      <vt:lpstr>Wind energy</vt:lpstr>
      <vt:lpstr>Bioenergy</vt:lpstr>
      <vt:lpstr>Solar</vt:lpstr>
      <vt:lpstr>Integration of RE</vt:lpstr>
      <vt:lpstr>Types of Projects</vt:lpstr>
      <vt:lpstr>Two types can get support</vt:lpstr>
      <vt:lpstr>Evaluation criteria</vt:lpstr>
      <vt:lpstr>Cooperation</vt:lpstr>
      <vt:lpstr>How to Get Support</vt:lpstr>
      <vt:lpstr>Procedures</vt:lpstr>
      <vt:lpstr>How to team up with Chinese partners</vt:lpstr>
      <vt:lpstr>PowerPoint-præsentation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to Chinese – Danish RE Technology Innovation and Cooperation</dc:title>
  <dc:subject/>
  <dc:creator>user</dc:creator>
  <cp:keywords/>
  <dc:description/>
  <cp:lastModifiedBy>Kaare Sandholt</cp:lastModifiedBy>
  <cp:revision>5</cp:revision>
  <cp:lastPrinted>1899-12-30T00:00:00Z</cp:lastPrinted>
  <dcterms:created xsi:type="dcterms:W3CDTF">2012-02-08T17:47:13Z</dcterms:created>
  <dcterms:modified xsi:type="dcterms:W3CDTF">2012-03-01T09:23:27Z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2052-8.1.0.3089</vt:lpwstr>
  </property>
</Properties>
</file>